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6581-54E4-4E80-B611-6E98B27746D1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D6D1E-A42F-431A-B330-DC587C3B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moveForward</a:t>
            </a:r>
            <a:r>
              <a:rPr lang="en-US" dirty="0" smtClean="0"/>
              <a:t>(); </a:t>
            </a:r>
            <a:r>
              <a:rPr lang="en-US" dirty="0" err="1" smtClean="0"/>
              <a:t>moveForward</a:t>
            </a:r>
            <a:r>
              <a:rPr lang="en-US" dirty="0" smtClean="0"/>
              <a:t>(); </a:t>
            </a:r>
            <a:r>
              <a:rPr lang="en-US" dirty="0" err="1" smtClean="0"/>
              <a:t>getNectar</a:t>
            </a:r>
            <a:r>
              <a:rPr lang="en-US" dirty="0" smtClean="0"/>
              <a:t>(); </a:t>
            </a:r>
            <a:r>
              <a:rPr lang="en-US" dirty="0" err="1" smtClean="0"/>
              <a:t>moveForward</a:t>
            </a:r>
            <a:r>
              <a:rPr lang="en-US" dirty="0" smtClean="0"/>
              <a:t>(); </a:t>
            </a:r>
            <a:r>
              <a:rPr lang="en-US" dirty="0" err="1" smtClean="0"/>
              <a:t>moveForward</a:t>
            </a:r>
            <a:r>
              <a:rPr lang="en-US" dirty="0" smtClean="0"/>
              <a:t>(); </a:t>
            </a:r>
            <a:r>
              <a:rPr lang="en-US" dirty="0" err="1" smtClean="0"/>
              <a:t>getNectar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D6D1E-A42F-431A-B330-DC587C3BF7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5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8A5C03-742D-4BFD-9F94-50275434EC3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8BDFCB-DD4A-4823-8036-D4E6527107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studio.code.org/s/course3/stage/14/puzzle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14: </a:t>
            </a:r>
            <a:r>
              <a:rPr lang="en-US" err="1" smtClean="0"/>
              <a:t>Bee</a:t>
            </a:r>
            <a:r>
              <a:rPr lang="en-US" smtClean="0"/>
              <a:t>: Debugging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debugging?</a:t>
            </a:r>
          </a:p>
          <a:p>
            <a:r>
              <a:rPr lang="en-US" dirty="0" smtClean="0"/>
              <a:t>What are some strategies for debugging?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846"/>
            <a:ext cx="4833192" cy="3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b="1" i="0" dirty="0" smtClean="0"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effectLst/>
                <a:latin typeface="Arial"/>
              </a:rPr>
              <a:t>Predict where a program will fail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effectLst/>
                <a:latin typeface="Arial"/>
              </a:rPr>
              <a:t>Modify an existing program to solve errors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effectLst/>
                <a:latin typeface="Arial"/>
              </a:rPr>
              <a:t>Identify an algorithm that is unsuccessful when the steps are out of order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effectLst/>
                <a:latin typeface="Arial"/>
              </a:rPr>
              <a:t>Reflect on the debugging process in an age-appropriate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9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https://studio.code.org/s/course3/stage/14/puzzle/1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518489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54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936" y="762000"/>
            <a:ext cx="4172686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896" y="1600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Fix the code for the bee to succeed.</a:t>
            </a:r>
          </a:p>
          <a:p>
            <a:r>
              <a:rPr lang="en-US" sz="2000" dirty="0" smtClean="0"/>
              <a:t>How many blocks need to be changed?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436" y="2700338"/>
            <a:ext cx="16668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2087562"/>
          </a:xfrm>
        </p:spPr>
        <p:txBody>
          <a:bodyPr/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sz="2000" dirty="0" smtClean="0"/>
              <a:t>( more challenging)</a:t>
            </a:r>
            <a:endParaRPr lang="en-US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7" y="238062"/>
            <a:ext cx="4702100" cy="63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8" b="39323"/>
          <a:stretch/>
        </p:blipFill>
        <p:spPr bwMode="auto">
          <a:xfrm>
            <a:off x="5943600" y="2819400"/>
            <a:ext cx="26447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79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Stage 14: Bee: Debugging</a:t>
            </a:r>
          </a:p>
          <a:p>
            <a:r>
              <a:rPr lang="en-US" dirty="0" smtClean="0"/>
              <a:t>Progress your way through the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6629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</TotalTime>
  <Words>108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Wingdings 2</vt:lpstr>
      <vt:lpstr>Technic</vt:lpstr>
      <vt:lpstr>Stage 14: Bee: Debugging</vt:lpstr>
      <vt:lpstr>Objectives</vt:lpstr>
      <vt:lpstr>Video</vt:lpstr>
      <vt:lpstr>Example #1</vt:lpstr>
      <vt:lpstr>Example  ( more challenging)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14: Bee: Debugging</dc:title>
  <dc:creator>ychristian</dc:creator>
  <cp:lastModifiedBy>O'Grady-Cunniff, Dianne (CCPS)</cp:lastModifiedBy>
  <cp:revision>4</cp:revision>
  <dcterms:created xsi:type="dcterms:W3CDTF">2015-07-22T13:24:10Z</dcterms:created>
  <dcterms:modified xsi:type="dcterms:W3CDTF">2015-07-25T19:27:30Z</dcterms:modified>
</cp:coreProperties>
</file>